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53" d="100"/>
          <a:sy n="153" d="100"/>
        </p:scale>
        <p:origin x="-170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Sheet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spPr>
            <a:ln w="47625">
              <a:noFill/>
            </a:ln>
          </c:spPr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80704104"/>
        <c:axId val="-2054657880"/>
      </c:scatterChart>
      <c:valAx>
        <c:axId val="-208070410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054657880"/>
        <c:crosses val="autoZero"/>
        <c:crossBetween val="midCat"/>
      </c:valAx>
      <c:valAx>
        <c:axId val="-205465788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80704104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invertIfNegative val="0"/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10.0</c:v>
                </c:pt>
                <c:pt idx="1">
                  <c:v>4.0</c:v>
                </c:pt>
                <c:pt idx="2">
                  <c:v>8.0</c:v>
                </c:pt>
              </c:numCache>
            </c:numRef>
          </c:bubbleSize>
          <c:bubble3D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100"/>
        <c:showNegBubbles val="0"/>
        <c:axId val="-2100638632"/>
        <c:axId val="-2100690600"/>
      </c:bubbleChart>
      <c:valAx>
        <c:axId val="-210063863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100690600"/>
        <c:crosses val="autoZero"/>
        <c:crossBetween val="midCat"/>
      </c:valAx>
      <c:valAx>
        <c:axId val="-210069060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00638632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layout/>
      <c:overlay val="0"/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Sheet1!$A$2:$A$4</c:f>
              <c:strCache>
                <c:ptCount val="3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81333688"/>
        <c:axId val="-2054207560"/>
      </c:barChart>
      <c:catAx>
        <c:axId val="-2081333688"/>
        <c:scaling>
          <c:orientation val="minMax"/>
        </c:scaling>
        <c:delete val="0"/>
        <c:axPos val="l"/>
        <c:majorTickMark val="out"/>
        <c:minorTickMark val="none"/>
        <c:tickLblPos val="nextTo"/>
        <c:crossAx val="-2054207560"/>
        <c:crosses val="autoZero"/>
        <c:auto val="1"/>
        <c:lblAlgn val="ctr"/>
        <c:lblOffset val="100"/>
        <c:noMultiLvlLbl val="0"/>
      </c:catAx>
      <c:valAx>
        <c:axId val="-2054207560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-208133368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575800368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482876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20108830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973454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26737478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2767091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10</Words>
  <Application>Microsoft Macintosh PowerPoint</Application>
  <PresentationFormat>On-screen Show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9</cp:revision>
  <dcterms:created xsi:type="dcterms:W3CDTF">2012-11-17T11:07:40Z</dcterms:created>
  <dcterms:modified xsi:type="dcterms:W3CDTF">2016-07-04T21:45:32Z</dcterms:modified>
  <cp:category/>
</cp:coreProperties>
</file>

<file path=docProps/thumbnail.jpeg>
</file>