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157" autoAdjust="0"/>
    <p:restoredTop sz="96620" autoAdjust="0"/>
  </p:normalViewPr>
  <p:slideViewPr>
    <p:cSldViewPr>
      <p:cViewPr varScale="1">
        <p:scale>
          <a:sx n="137" d="100"/>
          <a:sy n="137" d="100"/>
        </p:scale>
        <p:origin x="-120" y="-7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23702616"/>
        <c:axId val="-2123775128"/>
      </c:barChart>
      <c:catAx>
        <c:axId val="-2123702616"/>
        <c:scaling>
          <c:orientation val="minMax"/>
        </c:scaling>
        <c:delete val="0"/>
        <c:axPos val="b"/>
        <c:majorTickMark val="out"/>
        <c:minorTickMark val="none"/>
        <c:tickLblPos val="nextTo"/>
        <c:crossAx val="-2123775128"/>
        <c:crosses val="autoZero"/>
        <c:auto val="1"/>
        <c:lblAlgn val="ctr"/>
        <c:lblOffset val="100"/>
        <c:noMultiLvlLbl val="0"/>
      </c:catAx>
      <c:valAx>
        <c:axId val="-212377512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2370261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01444968"/>
        <c:axId val="-2099164840"/>
      </c:barChart>
      <c:lineChart>
        <c:grouping val="standard"/>
        <c:varyColors val="0"/>
        <c:ser>
          <c:idx val="3"/>
          <c:order val="3"/>
          <c:tx>
            <c:strRef>
              <c:f>Sheet1!$E$1</c:f>
              <c:strCache>
                <c:ptCount val="1"/>
                <c:pt idx="0">
                  <c:v>Series 4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Series 5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Sheet1!$F$2:$F$5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101444968"/>
        <c:axId val="-2099164840"/>
      </c:lineChart>
      <c:catAx>
        <c:axId val="-2101444968"/>
        <c:scaling>
          <c:orientation val="minMax"/>
        </c:scaling>
        <c:delete val="0"/>
        <c:axPos val="b"/>
        <c:majorTickMark val="out"/>
        <c:minorTickMark val="none"/>
        <c:tickLblPos val="nextTo"/>
        <c:crossAx val="-2099164840"/>
        <c:crosses val="autoZero"/>
        <c:auto val="1"/>
        <c:lblAlgn val="ctr"/>
        <c:lblOffset val="100"/>
        <c:noMultiLvlLbl val="0"/>
      </c:catAx>
      <c:valAx>
        <c:axId val="-20991648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0144496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1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noFill/>
            <a:ln w="12700">
              <a:solidFill>
                <a:schemeClr val="tx1"/>
              </a:solidFill>
            </a:ln>
          </c:spPr>
          <c:invertIfNegative val="1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rgbClr val="FF6600"/>
            </a:solidFill>
            <a:ln w="25400">
              <a:solidFill>
                <a:srgbClr val="0000FF"/>
              </a:solidFill>
            </a:ln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Series 4</c:v>
                </c:pt>
              </c:strCache>
            </c:strRef>
          </c:tx>
          <c:spPr>
            <a:solidFill>
              <a:schemeClr val="accent1"/>
            </a:solidFill>
            <a:ln w="25400">
              <a:solidFill>
                <a:schemeClr val="accent6"/>
              </a:solidFill>
            </a:ln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1.0</c:v>
                </c:pt>
                <c:pt idx="1">
                  <c:v>2.0</c:v>
                </c:pt>
                <c:pt idx="2">
                  <c:v>3.0</c:v>
                </c:pt>
                <c:pt idx="3">
                  <c:v>4.0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122398632"/>
        <c:axId val="-2099101352"/>
      </c:barChart>
      <c:catAx>
        <c:axId val="-212239863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99101352"/>
        <c:crosses val="autoZero"/>
        <c:auto val="1"/>
        <c:lblAlgn val="ctr"/>
        <c:lblOffset val="100"/>
        <c:noMultiLvlLbl val="0"/>
      </c:catAx>
      <c:valAx>
        <c:axId val="-209910135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2239863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1.2</c:v>
                </c:pt>
                <c:pt idx="1">
                  <c:v>2.3</c:v>
                </c:pt>
                <c:pt idx="2">
                  <c:v>3.4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4.5</c:v>
                </c:pt>
                <c:pt idx="2">
                  <c:v>6.7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Foo</c:v>
                </c:pt>
                <c:pt idx="1">
                  <c:v>Bar</c:v>
                </c:pt>
                <c:pt idx="2">
                  <c:v>Baz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7.8</c:v>
                </c:pt>
                <c:pt idx="1">
                  <c:v>8.9</c:v>
                </c:pt>
                <c:pt idx="2" formatCode="0.0">
                  <c:v>9.0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101637736"/>
        <c:axId val="-2101503160"/>
      </c:barChart>
      <c:catAx>
        <c:axId val="-2101637736"/>
        <c:scaling>
          <c:orientation val="minMax"/>
        </c:scaling>
        <c:delete val="0"/>
        <c:axPos val="l"/>
        <c:majorTickMark val="out"/>
        <c:minorTickMark val="none"/>
        <c:tickLblPos val="nextTo"/>
        <c:crossAx val="-2101503160"/>
        <c:crosses val="autoZero"/>
        <c:auto val="1"/>
        <c:lblAlgn val="ctr"/>
        <c:lblOffset val="100"/>
        <c:noMultiLvlLbl val="0"/>
      </c:catAx>
      <c:valAx>
        <c:axId val="-2101503160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-2101637736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01526648"/>
        <c:axId val="-2101487112"/>
      </c:scatterChart>
      <c:valAx>
        <c:axId val="-2101526648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01487112"/>
        <c:crosses val="autoZero"/>
        <c:crossBetween val="midCat"/>
      </c:valAx>
      <c:valAx>
        <c:axId val="-210148711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01526648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10.0</c:v>
                </c:pt>
                <c:pt idx="1">
                  <c:v>4.0</c:v>
                </c:pt>
                <c:pt idx="2">
                  <c:v>8.0</c:v>
                </c:pt>
              </c:numCache>
            </c:numRef>
          </c:bubbleSize>
          <c:bubble3D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-2101673672"/>
        <c:axId val="-2102027848"/>
      </c:bubbleChart>
      <c:valAx>
        <c:axId val="-210167367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02027848"/>
        <c:crosses val="autoZero"/>
        <c:crossBetween val="midCat"/>
      </c:valAx>
      <c:valAx>
        <c:axId val="-210202784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01673672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102158104"/>
        <c:axId val="-2102287928"/>
      </c:lineChart>
      <c:catAx>
        <c:axId val="-2102158104"/>
        <c:scaling>
          <c:orientation val="minMax"/>
        </c:scaling>
        <c:delete val="0"/>
        <c:axPos val="b"/>
        <c:majorTickMark val="out"/>
        <c:minorTickMark val="none"/>
        <c:tickLblPos val="nextTo"/>
        <c:crossAx val="-2102287928"/>
        <c:crosses val="autoZero"/>
        <c:auto val="1"/>
        <c:lblAlgn val="ctr"/>
        <c:lblOffset val="100"/>
        <c:noMultiLvlLbl val="0"/>
      </c:catAx>
      <c:valAx>
        <c:axId val="-210228792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0215810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radarChart>
        <c:radarStyle val="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102323288"/>
        <c:axId val="-2102295848"/>
      </c:radarChart>
      <c:catAx>
        <c:axId val="-2102323288"/>
        <c:scaling>
          <c:orientation val="minMax"/>
        </c:scaling>
        <c:delete val="0"/>
        <c:axPos val="b"/>
        <c:majorGridlines/>
        <c:numFmt formatCode="m/d/yy" sourceLinked="1"/>
        <c:majorTickMark val="out"/>
        <c:minorTickMark val="none"/>
        <c:tickLblPos val="nextTo"/>
        <c:crossAx val="-2102295848"/>
        <c:crosses val="autoZero"/>
        <c:auto val="1"/>
        <c:lblAlgn val="ctr"/>
        <c:lblOffset val="100"/>
        <c:noMultiLvlLbl val="0"/>
      </c:catAx>
      <c:valAx>
        <c:axId val="-2102295848"/>
        <c:scaling>
          <c:orientation val="minMax"/>
        </c:scaling>
        <c:delete val="0"/>
        <c:axPos val="l"/>
        <c:majorGridlines/>
        <c:numFmt formatCode="General" sourceLinked="1"/>
        <c:majorTickMark val="cross"/>
        <c:minorTickMark val="none"/>
        <c:tickLblPos val="nextTo"/>
        <c:crossAx val="-210232328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numRef>
              <c:f>Sheet1!$A$2:$A$6</c:f>
              <c:numCache>
                <c:formatCode>m/d/yy</c:formatCode>
                <c:ptCount val="5"/>
                <c:pt idx="0">
                  <c:v>37261.0</c:v>
                </c:pt>
                <c:pt idx="1">
                  <c:v>37262.0</c:v>
                </c:pt>
                <c:pt idx="2">
                  <c:v>37263.0</c:v>
                </c:pt>
                <c:pt idx="3">
                  <c:v>37264.0</c:v>
                </c:pt>
                <c:pt idx="4">
                  <c:v>37265.0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2047045784"/>
        <c:axId val="-2097259944"/>
      </c:areaChart>
      <c:dateAx>
        <c:axId val="2047045784"/>
        <c:scaling>
          <c:orientation val="minMax"/>
        </c:scaling>
        <c:delete val="0"/>
        <c:axPos val="b"/>
        <c:numFmt formatCode="m/d/yy" sourceLinked="1"/>
        <c:majorTickMark val="out"/>
        <c:minorTickMark val="none"/>
        <c:tickLblPos val="nextTo"/>
        <c:crossAx val="-2097259944"/>
        <c:crosses val="autoZero"/>
        <c:auto val="1"/>
        <c:lblOffset val="100"/>
        <c:baseTimeUnit val="days"/>
      </c:dateAx>
      <c:valAx>
        <c:axId val="-20972599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047045784"/>
        <c:crosses val="autoZero"/>
        <c:crossBetween val="midCat"/>
      </c:valAx>
    </c:plotArea>
    <c:legend>
      <c:legendPos val="r"/>
      <c:layout/>
      <c:overlay val="0"/>
    </c:legend>
    <c:plotVisOnly val="1"/>
    <c:dispBlanksAs val="zero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407652851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1413516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81594327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4759723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04446069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5668115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07475656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0630218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05815823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327715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92140797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3364125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484265956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073823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76006561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372755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58933540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831608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58446511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7999792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087411406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12516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77</TotalTime>
  <Words>10</Words>
  <Application>Microsoft Macintosh PowerPoint</Application>
  <PresentationFormat>On-screen Show (4:3)</PresentationFormat>
  <Paragraphs>4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12</cp:revision>
  <dcterms:created xsi:type="dcterms:W3CDTF">2012-11-17T11:07:40Z</dcterms:created>
  <dcterms:modified xsi:type="dcterms:W3CDTF">2018-11-09T02:03:43Z</dcterms:modified>
  <cp:category/>
</cp:coreProperties>
</file>

<file path=docProps/thumbnail.jpeg>
</file>