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057956" y="3067363"/>
            <a:ext cx="5028089" cy="723275"/>
          </a:xfrm>
          <a:prstGeom prst="rect">
            <a:avLst/>
          </a:prstGeom>
          <a:noFill/>
          <a:ln>
            <a:solidFill>
              <a:srgbClr val="214794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Paragraph having space before of no explicit setting</a:t>
            </a:r>
          </a:p>
          <a:p>
            <a:pPr>
              <a:spcBef>
                <a:spcPts val="600"/>
              </a:spcBef>
            </a:pPr>
            <a:r>
              <a:rPr lang="en-US" dirty="0" smtClean="0"/>
              <a:t>Paragraph having space before of 6 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76280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145758" y="3105835"/>
            <a:ext cx="4852485" cy="646331"/>
          </a:xfrm>
          <a:prstGeom prst="rect">
            <a:avLst/>
          </a:prstGeom>
          <a:noFill/>
          <a:ln>
            <a:solidFill>
              <a:srgbClr val="214794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Paragraph having space after of no explicit setting</a:t>
            </a:r>
          </a:p>
          <a:p>
            <a:pPr>
              <a:spcAft>
                <a:spcPts val="600"/>
              </a:spcAft>
            </a:pPr>
            <a:r>
              <a:rPr lang="en-US" dirty="0" smtClean="0"/>
              <a:t>Paragraph having space after of 6 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29233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114706" y="2906635"/>
            <a:ext cx="4914589" cy="1044730"/>
          </a:xfrm>
          <a:prstGeom prst="rect">
            <a:avLst/>
          </a:prstGeom>
          <a:noFill/>
          <a:ln>
            <a:solidFill>
              <a:srgbClr val="214794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Paragraph having line spacing of no explicit setting</a:t>
            </a:r>
          </a:p>
          <a:p>
            <a:pPr>
              <a:lnSpc>
                <a:spcPct val="150000"/>
              </a:lnSpc>
            </a:pPr>
            <a:r>
              <a:rPr lang="en-US" dirty="0" smtClean="0"/>
              <a:t>Paragraph having line spacing of 1.5 lines</a:t>
            </a:r>
          </a:p>
          <a:p>
            <a:pPr>
              <a:lnSpc>
                <a:spcPts val="2000"/>
              </a:lnSpc>
            </a:pPr>
            <a:r>
              <a:rPr lang="en-US" dirty="0" smtClean="0"/>
              <a:t>Paragraph having line spacing of 20pt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2264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51</Words>
  <Application>Microsoft Macintosh PowerPoint</Application>
  <PresentationFormat>On-screen Show (4:3)</PresentationFormat>
  <Paragraphs>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2014-11-14T07:46:36Z</dcterms:modified>
  <cp:category/>
</cp:coreProperties>
</file>

<file path=docProps/thumbnail.jpeg>
</file>