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30" d="100"/>
          <a:sy n="130" d="100"/>
        </p:scale>
        <p:origin x="-96" y="-68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5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99312264"/>
        <c:axId val="-2099613272"/>
      </c:barChart>
      <c:catAx>
        <c:axId val="-2099312264"/>
        <c:scaling>
          <c:orientation val="minMax"/>
        </c:scaling>
        <c:delete val="0"/>
        <c:axPos val="b"/>
        <c:majorTickMark val="out"/>
        <c:minorTickMark val="none"/>
        <c:tickLblPos val="nextTo"/>
        <c:crossAx val="-2099613272"/>
        <c:crosses val="autoZero"/>
        <c:auto val="1"/>
        <c:lblAlgn val="ctr"/>
        <c:lblOffset val="100"/>
        <c:noMultiLvlLbl val="0"/>
      </c:catAx>
      <c:valAx>
        <c:axId val="-209961327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9931226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dLblPos val="inBase"/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077285400"/>
        <c:axId val="-2077308104"/>
      </c:barChart>
      <c:catAx>
        <c:axId val="-2077285400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7308104"/>
        <c:crosses val="autoZero"/>
        <c:auto val="1"/>
        <c:lblAlgn val="ctr"/>
        <c:lblOffset val="100"/>
        <c:noMultiLvlLbl val="0"/>
      </c:catAx>
      <c:valAx>
        <c:axId val="-207730810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728540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4.3</c:v>
                </c:pt>
                <c:pt idx="1">
                  <c:v>2.5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dLbls>
            <c:showLegendKey val="1"/>
            <c:showVal val="1"/>
            <c:showCatName val="1"/>
            <c:showSerName val="1"/>
            <c:showPercent val="0"/>
            <c:showBubbleSize val="0"/>
            <c:showLeaderLines val="0"/>
          </c:dLbls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2.4</c:v>
                </c:pt>
                <c:pt idx="1">
                  <c:v>4.4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25187912"/>
        <c:axId val="-2124253592"/>
      </c:barChart>
      <c:catAx>
        <c:axId val="-2125187912"/>
        <c:scaling>
          <c:orientation val="minMax"/>
        </c:scaling>
        <c:delete val="0"/>
        <c:axPos val="l"/>
        <c:majorTickMark val="out"/>
        <c:minorTickMark val="none"/>
        <c:tickLblPos val="nextTo"/>
        <c:crossAx val="-2124253592"/>
        <c:crosses val="autoZero"/>
        <c:auto val="1"/>
        <c:lblAlgn val="ctr"/>
        <c:lblOffset val="100"/>
        <c:noMultiLvlLbl val="0"/>
      </c:catAx>
      <c:valAx>
        <c:axId val="-2124253592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-212518791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Lbls>
            <c:showLegendKey val="0"/>
            <c:showVal val="0"/>
            <c:showCatName val="0"/>
            <c:showSerName val="0"/>
            <c:showPercent val="1"/>
            <c:showBubbleSize val="0"/>
            <c:showLeaderLines val="1"/>
          </c:dLbls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38559014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952729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56243773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812960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05254638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338256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32733225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166476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48041189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1387719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2</Words>
  <Application>Microsoft Macintosh PowerPoint</Application>
  <PresentationFormat>On-screen Show (4:3)</PresentationFormat>
  <Paragraphs>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10</cp:revision>
  <dcterms:created xsi:type="dcterms:W3CDTF">2012-11-17T11:07:40Z</dcterms:created>
  <dcterms:modified xsi:type="dcterms:W3CDTF">2018-11-09T04:45:30Z</dcterms:modified>
  <cp:category/>
</cp:coreProperties>
</file>

<file path=docProps/thumbnail.jpeg>
</file>